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5122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71181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7016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5315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2319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2052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77713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1857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80452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68480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1529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2558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2B2FE7E-9D0F-4352-A6F9-91489DBA1A7D}"/>
              </a:ext>
            </a:extLst>
          </p:cNvPr>
          <p:cNvSpPr txBox="1"/>
          <p:nvPr/>
        </p:nvSpPr>
        <p:spPr>
          <a:xfrm>
            <a:off x="2115333" y="655076"/>
            <a:ext cx="4913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Activity assay after purification of FEN1</a:t>
            </a:r>
            <a:endParaRPr lang="en-IN" dirty="0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043DE65-CB51-4424-B44E-731EDFCFB0AC}"/>
              </a:ext>
            </a:extLst>
          </p:cNvPr>
          <p:cNvGrpSpPr/>
          <p:nvPr/>
        </p:nvGrpSpPr>
        <p:grpSpPr>
          <a:xfrm>
            <a:off x="1643742" y="1286750"/>
            <a:ext cx="3684037" cy="4358270"/>
            <a:chOff x="2362200" y="2928938"/>
            <a:chExt cx="2114550" cy="2929812"/>
          </a:xfrm>
        </p:grpSpPr>
        <p:sp>
          <p:nvSpPr>
            <p:cNvPr id="3" name="AutoShape 3">
              <a:extLst>
                <a:ext uri="{FF2B5EF4-FFF2-40B4-BE49-F238E27FC236}">
                  <a16:creationId xmlns:a16="http://schemas.microsoft.com/office/drawing/2014/main" id="{E5A4D0D5-46EC-4665-B46A-80DBDFD21105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362200" y="2928938"/>
              <a:ext cx="2114550" cy="2924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pic>
          <p:nvPicPr>
            <p:cNvPr id="1029" name="Picture 5">
              <a:extLst>
                <a:ext uri="{FF2B5EF4-FFF2-40B4-BE49-F238E27FC236}">
                  <a16:creationId xmlns:a16="http://schemas.microsoft.com/office/drawing/2014/main" id="{BE3B478D-2BAF-4408-8787-8A08035825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9125" y="3772775"/>
              <a:ext cx="923925" cy="2085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85B9A033-D63C-4A1B-985A-71DF9B7EB6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02442" y="4151313"/>
              <a:ext cx="304800" cy="20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21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6FBB59AF-BB7A-4459-8213-FF2AF8EBA7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5643" y="5399088"/>
              <a:ext cx="35242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6nt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5286C571-4D06-4EA5-9B69-56ECE45070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57992" y="4576763"/>
              <a:ext cx="352425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C6A96EE-4562-444F-ADC4-7A9C9F8544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3950" y="3500438"/>
              <a:ext cx="238125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3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A90091D1-2ECA-4E16-8704-1D9878CCE9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06825" y="3500438"/>
              <a:ext cx="238125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4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C891186-0FAD-4867-8EA6-74DB7D7C2F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7888" y="3500438"/>
              <a:ext cx="23812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2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0E0420BE-CD7F-4C04-9886-FB3CB85C48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40175" y="3500438"/>
              <a:ext cx="238125" cy="33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8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5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5FBD6A22-BA44-475C-BB67-61C4F6A615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05655" y="3506525"/>
              <a:ext cx="23812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dirty="0">
                  <a:solidFill>
                    <a:srgbClr val="000000"/>
                  </a:solidFill>
                  <a:latin typeface="Calibri" panose="020F0502020204030204" pitchFamily="34" charset="0"/>
                </a:rPr>
                <a:t>1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8740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14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4</cp:revision>
  <dcterms:created xsi:type="dcterms:W3CDTF">2021-05-23T17:34:48Z</dcterms:created>
  <dcterms:modified xsi:type="dcterms:W3CDTF">2021-05-23T18:16:53Z</dcterms:modified>
</cp:coreProperties>
</file>